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B8287-1A8A-D669-1640-3F49FB712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AE545F-74F2-1EC8-09C0-336A48A3E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4C4D0F-AEC9-224D-B9AC-F044F9A4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A8F638-330A-C56A-D8C7-4081563DD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CE5CDA-CB83-2B50-F144-C73A2383D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923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39B295-7FB6-6072-4F53-F5C3D0D4B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20CF332-56A0-02A9-03F8-96672B552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654A87-9606-25F5-ED4F-464736F79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14456D-0672-7837-AAD3-5DB82BDF0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CA10FDB-0EC4-5AAC-1BB9-1A1A6735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03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D9CD75-C600-5B62-5494-3875AB633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511CBFB-E418-D8D8-438A-E211B7885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8C5CBF-9FC9-E8BC-2271-B7340E94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0EAF13-F578-A7EF-1381-B2AE4143C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824ED3-C011-BEDD-A327-E0C3E7CBB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652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2D12B9-5F44-0BC5-7514-3BA57DA9A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2CAF3C-BBD7-98D4-1507-2A9426B24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D93C1B-6B1D-7D8B-C35C-7AA574DF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6AA033-5B72-E87A-A313-C83F30B51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4D86B4-DCDE-5403-E429-E28878DF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59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47BE4-A7BE-9364-1616-3395589D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5F76D5-B0A8-EE15-184F-99EFB619C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CE67CA-A635-B495-F9B0-BE0A79E74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BCBDC3-A379-76F5-C574-37CCC81F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4F5ACE-4FDA-FE8C-8CA3-D8B83711D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96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532086-3EBA-223E-08A6-43BA0C03F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3F7727-073C-A085-2629-FD61C48CF8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1832F1-8711-C310-EB3B-3739910FB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9F006F-412A-159F-4AA4-78CA4BD6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64719D-5675-5483-F4D1-F9BF31EF9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8968AD-8DCA-655A-F68F-8C9A1D3E1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147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B031DF-49BD-63AA-A899-517B8703B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35C24E-DD04-D4ED-0D55-71C349A69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57233FF-909B-8B75-7C56-16FFA0E77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57FB79-B857-4E49-B2E7-C951697D1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247A4CE-418B-AFAC-E1EB-6B24FCFE4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66B6443-4A0A-D228-1495-2EA6AA81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62FC359-CACF-0A57-2B8F-C5585BDB4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05FF071-4DB2-CDB1-F76A-768C8DE1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376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24D12-32E9-0089-4CD4-4C40BD56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124DF27-F040-1565-99D4-5CAB88B3A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350AA8F-D602-7A7A-979A-BFE6D2470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138933-0CD7-464C-FDFC-AC3C02F3C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689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133B41D-9997-2EA4-4DCF-791EB29D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06171B1-31FC-21C4-6254-16F4212C1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C612E02-0461-D1C7-1D90-F763770C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128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C7AC2-0E2E-90DF-376B-AA3C687F4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212EA6-68EB-1730-5698-DDFAE9FB6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A12383-4F36-9628-632E-CC120D8CA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AA29F0-CF23-534D-5959-CADDB9E5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EBC8CFA-8EDD-FC8D-40B3-3B72A95E2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FFCAEA-7612-23F7-BA27-93F26E30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975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D9CA5-4009-C013-38FD-330E9C7A9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3345A83-8AC4-C86E-D5BE-A779DE80D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13B8225-8D03-9052-AA47-3CDB314F1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D476CF2-E9D5-A77E-EF05-08F7173B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E24F565-FAEA-50FF-31E4-E115103BD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C23043-05CF-25E1-8239-18AD1C98E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7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6D2D3DD-53F9-E039-670B-075301B0A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9802C2-EE22-AA57-CDB6-46787BC67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A83853-45D0-82EA-8A2F-FDFA578F42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7DC94-4985-49F9-B0C9-355DCC68AD12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92467D2-B688-0A0B-7A11-0338C9617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E0951E-5964-E21A-DA11-323AA920BE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C393B-63A5-4C06-9CE1-400458D5F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884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98BCE-1BA6-E3D3-CF4E-EDBD964A5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Teste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5996C1-13AA-928D-D9D5-21F2DEE36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Teste1</a:t>
            </a:r>
          </a:p>
          <a:p>
            <a:r>
              <a:rPr lang="pt-BR" dirty="0"/>
              <a:t>Teste2</a:t>
            </a:r>
          </a:p>
          <a:p>
            <a:r>
              <a:rPr lang="pt-BR" dirty="0"/>
              <a:t>Teste3</a:t>
            </a:r>
          </a:p>
        </p:txBody>
      </p:sp>
    </p:spTree>
    <p:extLst>
      <p:ext uri="{BB962C8B-B14F-4D97-AF65-F5344CB8AC3E}">
        <p14:creationId xmlns:p14="http://schemas.microsoft.com/office/powerpoint/2010/main" val="1444604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Teste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 Guedes de Avila</dc:creator>
  <cp:lastModifiedBy>Davi Guedes de Avila</cp:lastModifiedBy>
  <cp:revision>1</cp:revision>
  <dcterms:created xsi:type="dcterms:W3CDTF">2025-04-08T20:53:43Z</dcterms:created>
  <dcterms:modified xsi:type="dcterms:W3CDTF">2025-04-08T20:54:14Z</dcterms:modified>
</cp:coreProperties>
</file>